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7" r:id="rId1"/>
  </p:sldMasterIdLst>
  <p:notesMasterIdLst>
    <p:notesMasterId r:id="rId5"/>
  </p:notesMasterIdLst>
  <p:sldIdLst>
    <p:sldId id="256" r:id="rId2"/>
    <p:sldId id="336" r:id="rId3"/>
    <p:sldId id="389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1" autoAdjust="0"/>
    <p:restoredTop sz="94637" autoAdjust="0"/>
  </p:normalViewPr>
  <p:slideViewPr>
    <p:cSldViewPr snapToGrid="0" snapToObjects="1">
      <p:cViewPr>
        <p:scale>
          <a:sx n="81" d="100"/>
          <a:sy n="81" d="100"/>
        </p:scale>
        <p:origin x="-936" y="-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07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99978C-69AE-3B42-B272-CB97B00A1D47}" type="datetimeFigureOut">
              <a:rPr lang="en-US" smtClean="0"/>
              <a:t>12/15/14</a:t>
            </a:fld>
            <a:endParaRPr lang="fr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607CC8-50FF-FC4C-A67F-D058259B9B6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493066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A2496-A5A3-F44B-91DA-B813F7AA02F9}" type="datetimeFigureOut">
              <a:rPr lang="en-US" smtClean="0"/>
              <a:t>12/15/14</a:t>
            </a:fld>
            <a:endParaRPr lang="fr-FR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1FC202C-79E2-574E-AD2F-9FF086A3EBA6}" type="slidenum">
              <a:rPr lang="fr-FR" smtClean="0"/>
              <a:t>‹#›</a:t>
            </a:fld>
            <a:endParaRPr lang="fr-FR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A2496-A5A3-F44B-91DA-B813F7AA02F9}" type="datetimeFigureOut">
              <a:rPr lang="en-US" smtClean="0"/>
              <a:t>12/15/14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FC202C-79E2-574E-AD2F-9FF086A3EBA6}" type="slidenum">
              <a:rPr lang="fr-FR" smtClean="0"/>
              <a:t>‹#›</a:t>
            </a:fld>
            <a:endParaRPr lang="fr-F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71FC202C-79E2-574E-AD2F-9FF086A3EBA6}" type="slidenum">
              <a:rPr lang="fr-FR" smtClean="0"/>
              <a:t>‹#›</a:t>
            </a:fld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A2496-A5A3-F44B-91DA-B813F7AA02F9}" type="datetimeFigureOut">
              <a:rPr lang="en-US" smtClean="0"/>
              <a:t>12/15/14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A2496-A5A3-F44B-91DA-B813F7AA02F9}" type="datetimeFigureOut">
              <a:rPr lang="en-US" smtClean="0"/>
              <a:t>12/15/14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71FC202C-79E2-574E-AD2F-9FF086A3EBA6}" type="slidenum">
              <a:rPr lang="fr-FR" smtClean="0"/>
              <a:t>‹#›</a:t>
            </a:fld>
            <a:endParaRPr lang="fr-FR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A2496-A5A3-F44B-91DA-B813F7AA02F9}" type="datetimeFigureOut">
              <a:rPr lang="en-US" smtClean="0"/>
              <a:t>12/15/14</a:t>
            </a:fld>
            <a:endParaRPr lang="fr-FR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1FC202C-79E2-574E-AD2F-9FF086A3EBA6}" type="slidenum">
              <a:rPr lang="fr-FR" smtClean="0"/>
              <a:t>‹#›</a:t>
            </a:fld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76EA2496-A5A3-F44B-91DA-B813F7AA02F9}" type="datetimeFigureOut">
              <a:rPr lang="en-US" smtClean="0"/>
              <a:t>12/15/14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FC202C-79E2-574E-AD2F-9FF086A3EBA6}" type="slidenum">
              <a:rPr lang="fr-FR" smtClean="0"/>
              <a:t>‹#›</a:t>
            </a:fld>
            <a:endParaRPr lang="fr-FR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A2496-A5A3-F44B-91DA-B813F7AA02F9}" type="datetimeFigureOut">
              <a:rPr lang="en-US" smtClean="0"/>
              <a:t>12/15/14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fr-FR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71FC202C-79E2-574E-AD2F-9FF086A3EBA6}" type="slidenum">
              <a:rPr lang="fr-FR" smtClean="0"/>
              <a:t>‹#›</a:t>
            </a:fld>
            <a:endParaRPr lang="fr-FR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A2496-A5A3-F44B-91DA-B813F7AA02F9}" type="datetimeFigureOut">
              <a:rPr lang="en-US" smtClean="0"/>
              <a:t>12/15/14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71FC202C-79E2-574E-AD2F-9FF086A3EBA6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A2496-A5A3-F44B-91DA-B813F7AA02F9}" type="datetimeFigureOut">
              <a:rPr lang="en-US" smtClean="0"/>
              <a:t>12/15/14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1FC202C-79E2-574E-AD2F-9FF086A3EBA6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1FC202C-79E2-574E-AD2F-9FF086A3EBA6}" type="slidenum">
              <a:rPr lang="fr-FR" smtClean="0"/>
              <a:t>‹#›</a:t>
            </a:fld>
            <a:endParaRPr lang="fr-FR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A2496-A5A3-F44B-91DA-B813F7AA02F9}" type="datetimeFigureOut">
              <a:rPr lang="en-US" smtClean="0"/>
              <a:t>12/15/14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fr-F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71FC202C-79E2-574E-AD2F-9FF086A3EBA6}" type="slidenum">
              <a:rPr lang="fr-FR" smtClean="0"/>
              <a:t>‹#›</a:t>
            </a:fld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76EA2496-A5A3-F44B-91DA-B813F7AA02F9}" type="datetimeFigureOut">
              <a:rPr lang="en-US" smtClean="0"/>
              <a:t>12/15/14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76EA2496-A5A3-F44B-91DA-B813F7AA02F9}" type="datetimeFigureOut">
              <a:rPr lang="en-US" smtClean="0"/>
              <a:t>12/15/14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fr-FR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1FC202C-79E2-574E-AD2F-9FF086A3EBA6}" type="slidenum">
              <a:rPr lang="fr-FR" smtClean="0"/>
              <a:t>‹#›</a:t>
            </a:fld>
            <a:endParaRPr lang="fr-FR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4679" y="1835553"/>
            <a:ext cx="6691443" cy="5018583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538184"/>
            <a:ext cx="6400800" cy="1752600"/>
          </a:xfrm>
        </p:spPr>
        <p:txBody>
          <a:bodyPr/>
          <a:lstStyle/>
          <a:p>
            <a:r>
              <a:rPr lang="fr-FR" dirty="0" smtClean="0"/>
              <a:t>Le logement</a:t>
            </a:r>
            <a:endParaRPr lang="fr-FR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81234"/>
            <a:ext cx="7772400" cy="1752600"/>
          </a:xfrm>
        </p:spPr>
        <p:txBody>
          <a:bodyPr anchor="t" anchorCtr="0"/>
          <a:lstStyle/>
          <a:p>
            <a:r>
              <a:rPr lang="fr-FR" dirty="0" smtClean="0"/>
              <a:t>Français 3 – Unité 1</a:t>
            </a:r>
            <a:br>
              <a:rPr lang="fr-FR" dirty="0" smtClean="0"/>
            </a:br>
            <a:r>
              <a:rPr lang="fr-FR" dirty="0" smtClean="0"/>
              <a:t>Bienvenue chez toi!</a:t>
            </a:r>
            <a:endParaRPr lang="fr-FR" dirty="0"/>
          </a:p>
        </p:txBody>
      </p:sp>
      <p:sp>
        <p:nvSpPr>
          <p:cNvPr id="5" name="Rectangle 4"/>
          <p:cNvSpPr/>
          <p:nvPr/>
        </p:nvSpPr>
        <p:spPr>
          <a:xfrm>
            <a:off x="289185" y="2024550"/>
            <a:ext cx="2338655" cy="79221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 smtClean="0"/>
              <a:t>une maison méditerranée</a:t>
            </a:r>
            <a:endParaRPr lang="fr-FR" sz="24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780525"/>
            <a:ext cx="2868426" cy="3077475"/>
          </a:xfrm>
          <a:prstGeom prst="rect">
            <a:avLst/>
          </a:prstGeom>
        </p:spPr>
      </p:pic>
      <p:sp>
        <p:nvSpPr>
          <p:cNvPr id="7" name="5-Point Star 6"/>
          <p:cNvSpPr/>
          <p:nvPr/>
        </p:nvSpPr>
        <p:spPr>
          <a:xfrm>
            <a:off x="1988413" y="6127400"/>
            <a:ext cx="201175" cy="176047"/>
          </a:xfrm>
          <a:prstGeom prst="star5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271704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r-FR" sz="4400" dirty="0" smtClean="0"/>
              <a:t>O</a:t>
            </a:r>
            <a:r>
              <a:rPr lang="fr-FR" sz="4400" dirty="0" smtClean="0"/>
              <a:t>ù est tout le monde?</a:t>
            </a:r>
            <a:endParaRPr lang="fr-FR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fr-FR" sz="3200" dirty="0" smtClean="0"/>
              <a:t>Le t</a:t>
            </a:r>
            <a:r>
              <a:rPr lang="fr-FR" sz="3200" dirty="0" smtClean="0"/>
              <a:t>éléphone sonne mais il n’y a personne pour y réponde! Donc, basé sur les descriptions données, dites où sont les personnes suivantes par rapport à la maison.</a:t>
            </a:r>
          </a:p>
          <a:p>
            <a:endParaRPr lang="fr-FR" sz="3200" dirty="0" smtClean="0"/>
          </a:p>
          <a:p>
            <a:endParaRPr lang="fr-FR" sz="3200" dirty="0"/>
          </a:p>
        </p:txBody>
      </p:sp>
    </p:spTree>
    <p:extLst>
      <p:ext uri="{BB962C8B-B14F-4D97-AF65-F5344CB8AC3E}">
        <p14:creationId xmlns:p14="http://schemas.microsoft.com/office/powerpoint/2010/main" val="35633332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r-FR" sz="4400" dirty="0" smtClean="0"/>
              <a:t>O</a:t>
            </a:r>
            <a:r>
              <a:rPr lang="fr-FR" sz="4400" dirty="0" smtClean="0"/>
              <a:t>ù est tout le monde?</a:t>
            </a:r>
            <a:endParaRPr lang="fr-FR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44972" y="1527047"/>
            <a:ext cx="8503920" cy="4823315"/>
          </a:xfrm>
        </p:spPr>
        <p:txBody>
          <a:bodyPr>
            <a:normAutofit/>
          </a:bodyPr>
          <a:lstStyle/>
          <a:p>
            <a:pPr marL="514350" indent="-514350">
              <a:lnSpc>
                <a:spcPct val="140000"/>
              </a:lnSpc>
              <a:buFont typeface="+mj-lt"/>
              <a:buAutoNum type="arabicPeriod"/>
            </a:pPr>
            <a:r>
              <a:rPr lang="fr-FR" sz="3200" dirty="0" smtClean="0"/>
              <a:t>Sarah pr</a:t>
            </a:r>
            <a:r>
              <a:rPr lang="fr-FR" sz="3200" dirty="0" smtClean="0"/>
              <a:t>épare le dîner.</a:t>
            </a:r>
          </a:p>
          <a:p>
            <a:pPr marL="514350" indent="-514350">
              <a:lnSpc>
                <a:spcPct val="140000"/>
              </a:lnSpc>
              <a:buFont typeface="+mj-lt"/>
              <a:buAutoNum type="arabicPeriod"/>
            </a:pPr>
            <a:r>
              <a:rPr lang="fr-FR" sz="3200" dirty="0" smtClean="0"/>
              <a:t>Charles dort.</a:t>
            </a:r>
          </a:p>
          <a:p>
            <a:pPr marL="514350" indent="-514350">
              <a:lnSpc>
                <a:spcPct val="140000"/>
              </a:lnSpc>
              <a:buFont typeface="+mj-lt"/>
              <a:buAutoNum type="arabicPeriod"/>
            </a:pPr>
            <a:r>
              <a:rPr lang="fr-FR" sz="3200" dirty="0" smtClean="0"/>
              <a:t>Catherine et Jacques lisent des romans.</a:t>
            </a:r>
          </a:p>
          <a:p>
            <a:pPr marL="514350" indent="-514350">
              <a:lnSpc>
                <a:spcPct val="140000"/>
              </a:lnSpc>
              <a:buFont typeface="+mj-lt"/>
              <a:buAutoNum type="arabicPeriod"/>
            </a:pPr>
            <a:r>
              <a:rPr lang="fr-FR" sz="3200" dirty="0" smtClean="0"/>
              <a:t>Jean-Philippe sort de sa voiture.</a:t>
            </a:r>
          </a:p>
          <a:p>
            <a:pPr marL="514350" indent="-514350">
              <a:lnSpc>
                <a:spcPct val="140000"/>
              </a:lnSpc>
              <a:buFont typeface="+mj-lt"/>
              <a:buAutoNum type="arabicPeriod"/>
            </a:pPr>
            <a:r>
              <a:rPr lang="fr-FR" sz="3200" dirty="0" smtClean="0"/>
              <a:t>Le petit Cédric joue dans la baignoire.</a:t>
            </a:r>
          </a:p>
          <a:p>
            <a:pPr marL="514350" indent="-514350">
              <a:lnSpc>
                <a:spcPct val="140000"/>
              </a:lnSpc>
              <a:buFont typeface="+mj-lt"/>
              <a:buAutoNum type="arabicPeriod"/>
            </a:pPr>
            <a:r>
              <a:rPr lang="fr-FR" sz="3200" dirty="0" smtClean="0"/>
              <a:t>Les parents mettent la grande table.</a:t>
            </a:r>
          </a:p>
          <a:p>
            <a:endParaRPr lang="fr-FR" sz="3200" dirty="0" smtClean="0"/>
          </a:p>
          <a:p>
            <a:endParaRPr lang="fr-FR" sz="3200" dirty="0"/>
          </a:p>
        </p:txBody>
      </p:sp>
      <p:sp>
        <p:nvSpPr>
          <p:cNvPr id="4" name="Rectangle 3"/>
          <p:cNvSpPr/>
          <p:nvPr/>
        </p:nvSpPr>
        <p:spPr>
          <a:xfrm>
            <a:off x="5110922" y="1615031"/>
            <a:ext cx="4048756" cy="68991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fr-FR" sz="2800" dirty="0" smtClean="0"/>
              <a:t>Elle est dans </a:t>
            </a:r>
            <a:r>
              <a:rPr lang="fr-FR" sz="2800" u="sng" dirty="0" smtClean="0"/>
              <a:t>la cuisine</a:t>
            </a:r>
            <a:r>
              <a:rPr lang="fr-FR" sz="2800" dirty="0" smtClean="0"/>
              <a:t>!</a:t>
            </a:r>
            <a:endParaRPr lang="fr-FR" sz="2800" dirty="0"/>
          </a:p>
        </p:txBody>
      </p:sp>
      <p:sp>
        <p:nvSpPr>
          <p:cNvPr id="5" name="Rectangle 4"/>
          <p:cNvSpPr/>
          <p:nvPr/>
        </p:nvSpPr>
        <p:spPr>
          <a:xfrm>
            <a:off x="5090864" y="2425991"/>
            <a:ext cx="4048756" cy="68991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fr-FR" sz="2800" dirty="0" smtClean="0"/>
              <a:t>Il est dans </a:t>
            </a:r>
            <a:r>
              <a:rPr lang="fr-FR" sz="2800" u="sng" dirty="0" smtClean="0"/>
              <a:t>sa chambre</a:t>
            </a:r>
            <a:r>
              <a:rPr lang="fr-FR" sz="2800" dirty="0" smtClean="0"/>
              <a:t>!</a:t>
            </a:r>
            <a:endParaRPr lang="fr-FR" sz="2800" dirty="0"/>
          </a:p>
        </p:txBody>
      </p:sp>
      <p:sp>
        <p:nvSpPr>
          <p:cNvPr id="6" name="Rectangle 5"/>
          <p:cNvSpPr/>
          <p:nvPr/>
        </p:nvSpPr>
        <p:spPr>
          <a:xfrm>
            <a:off x="6255390" y="3241351"/>
            <a:ext cx="2884230" cy="68991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fr-FR" sz="2800" dirty="0" smtClean="0"/>
              <a:t>Ils sont </a:t>
            </a:r>
            <a:r>
              <a:rPr lang="fr-FR" sz="2800" u="sng" dirty="0" smtClean="0"/>
              <a:t>au salon</a:t>
            </a:r>
            <a:r>
              <a:rPr lang="fr-FR" sz="2800" dirty="0" smtClean="0"/>
              <a:t>!</a:t>
            </a:r>
            <a:endParaRPr lang="fr-FR" sz="2800" dirty="0"/>
          </a:p>
        </p:txBody>
      </p:sp>
      <p:sp>
        <p:nvSpPr>
          <p:cNvPr id="7" name="Rectangle 6"/>
          <p:cNvSpPr/>
          <p:nvPr/>
        </p:nvSpPr>
        <p:spPr>
          <a:xfrm>
            <a:off x="5753704" y="4020951"/>
            <a:ext cx="3397214" cy="68991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fr-FR" sz="2800" dirty="0" smtClean="0"/>
              <a:t>Il est dans </a:t>
            </a:r>
            <a:r>
              <a:rPr lang="fr-FR" sz="2800" u="sng" dirty="0" smtClean="0"/>
              <a:t>le garage</a:t>
            </a:r>
            <a:r>
              <a:rPr lang="fr-FR" sz="2800" dirty="0" smtClean="0"/>
              <a:t>!</a:t>
            </a:r>
            <a:endParaRPr lang="fr-FR" sz="2800" dirty="0"/>
          </a:p>
        </p:txBody>
      </p:sp>
      <p:sp>
        <p:nvSpPr>
          <p:cNvPr id="8" name="Rectangle 7"/>
          <p:cNvSpPr/>
          <p:nvPr/>
        </p:nvSpPr>
        <p:spPr>
          <a:xfrm>
            <a:off x="5299052" y="4816231"/>
            <a:ext cx="3847486" cy="68991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fr-FR" sz="2400" dirty="0" smtClean="0"/>
              <a:t>Il est dans </a:t>
            </a:r>
            <a:r>
              <a:rPr lang="fr-FR" sz="2400" u="sng" dirty="0" smtClean="0"/>
              <a:t>la salle de bains</a:t>
            </a:r>
            <a:r>
              <a:rPr lang="fr-FR" sz="2400" dirty="0" smtClean="0"/>
              <a:t>!</a:t>
            </a:r>
            <a:endParaRPr lang="fr-FR" sz="2400" dirty="0"/>
          </a:p>
        </p:txBody>
      </p:sp>
      <p:sp>
        <p:nvSpPr>
          <p:cNvPr id="9" name="Rectangle 8"/>
          <p:cNvSpPr/>
          <p:nvPr/>
        </p:nvSpPr>
        <p:spPr>
          <a:xfrm>
            <a:off x="4828722" y="5611511"/>
            <a:ext cx="4313436" cy="68991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fr-FR" sz="2400" dirty="0" smtClean="0"/>
              <a:t>Ils sont dans </a:t>
            </a:r>
            <a:r>
              <a:rPr lang="fr-FR" sz="2400" u="sng" dirty="0" smtClean="0"/>
              <a:t>la salle </a:t>
            </a:r>
            <a:r>
              <a:rPr lang="fr-FR" sz="2400" u="sng" dirty="0" smtClean="0"/>
              <a:t>à manger</a:t>
            </a:r>
            <a:r>
              <a:rPr lang="fr-FR" sz="2400" dirty="0" smtClean="0"/>
              <a:t>!</a:t>
            </a:r>
            <a:endParaRPr lang="fr-FR" sz="2400" dirty="0"/>
          </a:p>
        </p:txBody>
      </p:sp>
    </p:spTree>
    <p:extLst>
      <p:ext uri="{BB962C8B-B14F-4D97-AF65-F5344CB8AC3E}">
        <p14:creationId xmlns:p14="http://schemas.microsoft.com/office/powerpoint/2010/main" val="6369119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华文新魏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Civic.thmx</Template>
  <TotalTime>697</TotalTime>
  <Words>131</Words>
  <Application>Microsoft Macintosh PowerPoint</Application>
  <PresentationFormat>On-screen Show (4:3)</PresentationFormat>
  <Paragraphs>18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Civic</vt:lpstr>
      <vt:lpstr>Français 3 – Unité 1 Bienvenue chez toi!</vt:lpstr>
      <vt:lpstr>Où est tout le monde?</vt:lpstr>
      <vt:lpstr>Où est tout le monde?</vt:lpstr>
    </vt:vector>
  </TitlesOfParts>
  <Company>Joel Barlow High School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Français 3 – Unité 1 Bienvenue chez toi!</dc:title>
  <dc:creator>Edouard Smith</dc:creator>
  <cp:lastModifiedBy>Edouard Smith</cp:lastModifiedBy>
  <cp:revision>62</cp:revision>
  <dcterms:created xsi:type="dcterms:W3CDTF">2013-10-03T23:30:28Z</dcterms:created>
  <dcterms:modified xsi:type="dcterms:W3CDTF">2014-12-15T14:53:03Z</dcterms:modified>
</cp:coreProperties>
</file>